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4" r:id="rId2"/>
    <p:sldId id="266" r:id="rId3"/>
    <p:sldId id="265" r:id="rId4"/>
    <p:sldId id="276" r:id="rId5"/>
    <p:sldId id="277" r:id="rId6"/>
    <p:sldId id="283" r:id="rId7"/>
    <p:sldId id="284" r:id="rId8"/>
    <p:sldId id="278" r:id="rId9"/>
    <p:sldId id="280" r:id="rId10"/>
    <p:sldId id="285" r:id="rId11"/>
    <p:sldId id="281" r:id="rId12"/>
    <p:sldId id="282" r:id="rId13"/>
    <p:sldId id="286" r:id="rId14"/>
    <p:sldId id="287" r:id="rId15"/>
    <p:sldId id="289" r:id="rId16"/>
    <p:sldId id="290" r:id="rId17"/>
    <p:sldId id="291" r:id="rId18"/>
    <p:sldId id="292" r:id="rId19"/>
    <p:sldId id="293" r:id="rId20"/>
    <p:sldId id="28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1B19"/>
    <a:srgbClr val="318B76"/>
    <a:srgbClr val="0E28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D3983-51D7-44B4-9556-0E2E04BED9F1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E65E4-9D68-4F1E-BA54-8511252CE9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8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3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4E688-ED81-491A-8868-6EB619F4CB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EE2A2-7E7F-433E-A94A-FCDCBCBF5B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90BC5-448F-4FA5-9241-BF931A728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D9C96-DC41-4EBD-B482-5AB405726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BAD4E-1A62-4D73-848D-84E17561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07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D37B8-4D31-46C6-B4FF-09203AFA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C752BF-525B-4D73-A7CE-8B0B002194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307E4-F1E5-4BD4-AB3F-8D8559561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8166A-4B98-49F4-84C4-774E5C601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492997-C451-4E56-B62D-6AF1E04CE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3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84D3D-1358-4264-BD9D-C09EF548BC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11B001-2E28-4F33-A52A-37304EF73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9D3D9-FCE0-4B53-8335-2B6BF97B7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CF26D-D585-42F2-A64A-A482E983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D9731-24A7-4EAC-9561-1BC0C006E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87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222596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53808-E624-4C38-8D92-1056F2E0C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7FB85-9AF4-4883-AD79-48E9533D9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D8188-D90E-49C6-A71C-8B2B0A637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7CE9A-A557-4510-864F-F5B54029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00849-E9EC-4A3B-8D6B-530817E5A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72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70C0-16FB-486A-A511-DD5D409EE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AB055-1513-488F-B232-3FFFA8D9E5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4EC6E-BEF6-44F1-B739-5723656F8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33BB4-2733-48C9-9417-9B9C450A1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BDDA6-6E29-42B1-98E9-AD592EE90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4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2FD02-CCF6-45F5-99BA-5049A3F70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CEB40-158F-483F-A67D-19116A10E5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5C51A-656D-4039-9469-25720098A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7F4ED7-8E53-4F4E-A36D-85317C708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A0B43-D6FE-454F-9587-A0D0D25F8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8497A5-757A-487E-B8E7-69A9E946C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543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3761A-6843-4F07-BA2D-03C968B7D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764A5-2B15-4301-9FE3-4531C6941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634039-D683-4412-ADA3-879122E585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72B3B1-9CEC-47FE-B774-29C71A5D6D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3E57F6-ADE7-42B3-9D26-CCFB699D1C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38B5CF-E435-4833-919B-B28BE2A0A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92FF3C-D0CE-4E59-A36C-0CBB356DA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62A74-6015-468B-B68D-BD9A8B661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35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DAAD2-D471-4910-B34F-3AB9F4C50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E5C61-8C31-431A-BD97-1BCA9ACDF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1591D7-B04D-4950-B587-836FBB269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5ACC3-68C2-4425-8818-FC236B23C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47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8EF9AF-04FE-46C6-BE14-9A4406C49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AE7B7-2A34-42C4-83F3-AFCDFE74D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E81961-60B9-4D02-B4D7-DA3288F5E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76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85C6-3CE8-47A0-9611-16E0754DE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CCE25-6C4F-46E0-9DF0-901FD3095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668E8-1E2F-45D9-A7DF-C29CA8AC7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8ADB1C-C715-479C-B953-A9968F58F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51021D-8E33-4871-8B0D-65E51204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5AD98-F42F-4C75-A555-B629F4532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4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88360-A478-4881-A132-7B865EFE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854D15-CD3F-4282-B669-6510EAE5CA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05BE3C-9F26-4CF0-AE0D-F9F8B2B88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B737E-95CA-430B-A921-1DC9244A9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D5B87-DB34-46B2-966A-C53537AB3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5597D-B5CC-401A-8E7B-715A578A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433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02ADBD-F720-4618-A093-D24A50E93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098C26-7780-4343-A930-635F6D454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42616-3441-46DA-8481-B5959DB46F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9F2CF-286C-4AC5-999A-2819E5F67B55}" type="datetimeFigureOut">
              <a:rPr lang="en-US" smtClean="0"/>
              <a:t>31-Mar-18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39BAA8-8891-4FF5-9496-0B44F8415B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49CDAD-154C-4F70-93A1-B042491D1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06AA2-B090-499A-82C0-AACADDC3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949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2809DA8-614E-48CE-9138-64D8DCC622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12888" y="0"/>
            <a:ext cx="12192000" cy="6858000"/>
          </a:xfrm>
          <a:prstGeom prst="rect">
            <a:avLst/>
          </a:prstGeom>
          <a:solidFill>
            <a:srgbClr val="318B76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rgbClr val="0F1B1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25589"/>
            <a:ext cx="9107555" cy="9034439"/>
          </a:xfrm>
          <a:prstGeom prst="ellipse">
            <a:avLst/>
          </a:prstGeom>
          <a:noFill/>
          <a:ln w="19050">
            <a:solidFill>
              <a:srgbClr val="0F1B1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rgbClr val="0F1B19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24" y="4585420"/>
            <a:ext cx="2995659" cy="704078"/>
          </a:xfrm>
          <a:prstGeom prst="rect">
            <a:avLst/>
          </a:prstGeom>
          <a:solidFill>
            <a:srgbClr val="0F1B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Black Caps</a:t>
            </a: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219939" y="3724674"/>
            <a:ext cx="9990609" cy="75713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Smart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India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Hackathon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- 2018 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87771" y="468739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BED81F-735E-ED45-BD94-AABC5C9A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652" y="2567613"/>
            <a:ext cx="8804365" cy="1311128"/>
          </a:xfrm>
        </p:spPr>
        <p:txBody>
          <a:bodyPr/>
          <a:lstStyle/>
          <a:p>
            <a:r>
              <a:rPr lang="en-IN" dirty="0"/>
              <a:t>SMART RAIL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829916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465605" y="681454"/>
            <a:ext cx="3681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Announcements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42C707-3DF5-4C24-B9BE-347AE01C7892}"/>
              </a:ext>
            </a:extLst>
          </p:cNvPr>
          <p:cNvSpPr txBox="1"/>
          <p:nvPr/>
        </p:nvSpPr>
        <p:spPr>
          <a:xfrm>
            <a:off x="829916" y="3429000"/>
            <a:ext cx="5411227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500" dirty="0"/>
              <a:t>User receives announcements on app </a:t>
            </a:r>
            <a:r>
              <a:rPr lang="en-US" sz="2500" dirty="0">
                <a:sym typeface="Wingdings" panose="05000000000000000000" pitchFamily="2" charset="2"/>
              </a:rPr>
              <a:t>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6406" y="0"/>
            <a:ext cx="3248478" cy="64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3912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1028700" y="-1838326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0" y="843734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Safai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237E6-3714-47E8-B1CC-66C7F3038D51}"/>
              </a:ext>
            </a:extLst>
          </p:cNvPr>
          <p:cNvSpPr txBox="1"/>
          <p:nvPr/>
        </p:nvSpPr>
        <p:spPr>
          <a:xfrm>
            <a:off x="4240695" y="874512"/>
            <a:ext cx="70104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F1B19"/>
                </a:solidFill>
              </a:rPr>
              <a:t>Public engaging station cleaning feature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1DAD-6F35-4176-B80C-973E67DD67CD}"/>
              </a:ext>
            </a:extLst>
          </p:cNvPr>
          <p:cNvSpPr txBox="1"/>
          <p:nvPr/>
        </p:nvSpPr>
        <p:spPr>
          <a:xfrm>
            <a:off x="320123" y="3141250"/>
            <a:ext cx="115517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E2822"/>
                </a:solidFill>
              </a:rPr>
              <a:t>BE A PART OF</a:t>
            </a:r>
          </a:p>
          <a:p>
            <a:pPr algn="ctr"/>
            <a:r>
              <a:rPr lang="en-US" sz="5000" b="1" dirty="0">
                <a:solidFill>
                  <a:srgbClr val="0E2822"/>
                </a:solidFill>
              </a:rPr>
              <a:t>SWACHH BHARAT ABHIYAAN!</a:t>
            </a:r>
          </a:p>
        </p:txBody>
      </p:sp>
    </p:spTree>
    <p:extLst>
      <p:ext uri="{BB962C8B-B14F-4D97-AF65-F5344CB8AC3E}">
        <p14:creationId xmlns:p14="http://schemas.microsoft.com/office/powerpoint/2010/main" val="80847564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674202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309891" y="454319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Safai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6F1C-95B9-4BEA-AC41-0762D1874320}"/>
              </a:ext>
            </a:extLst>
          </p:cNvPr>
          <p:cNvSpPr txBox="1"/>
          <p:nvPr/>
        </p:nvSpPr>
        <p:spPr>
          <a:xfrm>
            <a:off x="437318" y="3084522"/>
            <a:ext cx="5426765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dirty="0"/>
              <a:t>User reports dirty area with optional photograph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2711" y="876017"/>
            <a:ext cx="3458058" cy="469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923156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674202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309891" y="454319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Safai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6F1C-95B9-4BEA-AC41-0762D1874320}"/>
              </a:ext>
            </a:extLst>
          </p:cNvPr>
          <p:cNvSpPr txBox="1"/>
          <p:nvPr/>
        </p:nvSpPr>
        <p:spPr>
          <a:xfrm>
            <a:off x="437318" y="3084522"/>
            <a:ext cx="5426765" cy="62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dirty="0"/>
              <a:t>Admin receives request with GPS coordinates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700" y="1022290"/>
            <a:ext cx="3752591" cy="474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145712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674202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309891" y="454319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Safai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6F1C-95B9-4BEA-AC41-0762D1874320}"/>
              </a:ext>
            </a:extLst>
          </p:cNvPr>
          <p:cNvSpPr txBox="1"/>
          <p:nvPr/>
        </p:nvSpPr>
        <p:spPr>
          <a:xfrm>
            <a:off x="437318" y="3084522"/>
            <a:ext cx="54267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dirty="0"/>
              <a:t>Admin assigns cleaner for the task</a:t>
            </a:r>
          </a:p>
          <a:p>
            <a:pPr algn="ctr">
              <a:lnSpc>
                <a:spcPct val="200000"/>
              </a:lnSpc>
            </a:pPr>
            <a:r>
              <a:rPr lang="en-US" sz="2000" dirty="0"/>
              <a:t>Cleaner marks it done </a:t>
            </a:r>
            <a:r>
              <a:rPr lang="en-US" sz="2000" dirty="0">
                <a:sym typeface="Wingdings" panose="05000000000000000000" pitchFamily="2" charset="2"/>
              </a:rPr>
              <a:t>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6643" y="760284"/>
            <a:ext cx="3637631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2116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1028700" y="-1838326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0" y="843734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err="1">
                <a:solidFill>
                  <a:schemeClr val="bg1"/>
                </a:solidFill>
              </a:rPr>
              <a:t>Bholu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237E6-3714-47E8-B1CC-66C7F3038D51}"/>
              </a:ext>
            </a:extLst>
          </p:cNvPr>
          <p:cNvSpPr txBox="1"/>
          <p:nvPr/>
        </p:nvSpPr>
        <p:spPr>
          <a:xfrm>
            <a:off x="4240695" y="874512"/>
            <a:ext cx="70104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F1B19"/>
                </a:solidFill>
              </a:rPr>
              <a:t>Easy access of Services using CHATBOT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1DAD-6F35-4176-B80C-973E67DD67CD}"/>
              </a:ext>
            </a:extLst>
          </p:cNvPr>
          <p:cNvSpPr txBox="1"/>
          <p:nvPr/>
        </p:nvSpPr>
        <p:spPr>
          <a:xfrm>
            <a:off x="320123" y="3141250"/>
            <a:ext cx="115517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E2822"/>
                </a:solidFill>
              </a:rPr>
              <a:t>YOUR</a:t>
            </a:r>
          </a:p>
          <a:p>
            <a:pPr algn="ctr"/>
            <a:r>
              <a:rPr lang="en-US" sz="5000" b="1" dirty="0">
                <a:solidFill>
                  <a:srgbClr val="0E2822"/>
                </a:solidFill>
              </a:rPr>
              <a:t>VIRTUAL ASSISTANT!</a:t>
            </a:r>
          </a:p>
        </p:txBody>
      </p:sp>
    </p:spTree>
    <p:extLst>
      <p:ext uri="{BB962C8B-B14F-4D97-AF65-F5344CB8AC3E}">
        <p14:creationId xmlns:p14="http://schemas.microsoft.com/office/powerpoint/2010/main" val="219161491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674202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309891" y="454319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err="1">
                <a:solidFill>
                  <a:schemeClr val="bg1"/>
                </a:solidFill>
              </a:rPr>
              <a:t>Bholu</a:t>
            </a:r>
            <a:endParaRPr lang="en-US" sz="70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6F1C-95B9-4BEA-AC41-0762D1874320}"/>
              </a:ext>
            </a:extLst>
          </p:cNvPr>
          <p:cNvSpPr txBox="1"/>
          <p:nvPr/>
        </p:nvSpPr>
        <p:spPr>
          <a:xfrm>
            <a:off x="437318" y="3084522"/>
            <a:ext cx="5426765" cy="886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000" dirty="0"/>
              <a:t>Enquire the bot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2388A3-F058-48F5-930F-C9FB38F4D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000" y="346364"/>
            <a:ext cx="2934109" cy="583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0572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1028700" y="-1838326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0" y="843734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Maps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237E6-3714-47E8-B1CC-66C7F3038D51}"/>
              </a:ext>
            </a:extLst>
          </p:cNvPr>
          <p:cNvSpPr txBox="1"/>
          <p:nvPr/>
        </p:nvSpPr>
        <p:spPr>
          <a:xfrm>
            <a:off x="4240695" y="874512"/>
            <a:ext cx="70104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F1B19"/>
                </a:solidFill>
              </a:rPr>
              <a:t>Path to anywhere on Railway Station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1DAD-6F35-4176-B80C-973E67DD67CD}"/>
              </a:ext>
            </a:extLst>
          </p:cNvPr>
          <p:cNvSpPr txBox="1"/>
          <p:nvPr/>
        </p:nvSpPr>
        <p:spPr>
          <a:xfrm>
            <a:off x="320123" y="3141250"/>
            <a:ext cx="115517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E2822"/>
                </a:solidFill>
              </a:rPr>
              <a:t>Oh! man where is the exit?</a:t>
            </a:r>
          </a:p>
          <a:p>
            <a:pPr algn="ctr"/>
            <a:r>
              <a:rPr lang="en-US" sz="5000" b="1" dirty="0">
                <a:solidFill>
                  <a:srgbClr val="0E2822"/>
                </a:solidFill>
              </a:rPr>
              <a:t>Wait, I have Smart Rail Map </a:t>
            </a:r>
            <a:r>
              <a:rPr lang="en-US" sz="5000" b="1" dirty="0">
                <a:solidFill>
                  <a:srgbClr val="0E2822"/>
                </a:solidFill>
                <a:sym typeface="Wingdings" panose="05000000000000000000" pitchFamily="2" charset="2"/>
              </a:rPr>
              <a:t></a:t>
            </a:r>
            <a:endParaRPr lang="en-US" sz="5000" b="1" dirty="0">
              <a:solidFill>
                <a:srgbClr val="0E282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7161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674202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309891" y="454319"/>
            <a:ext cx="36816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bg1"/>
                </a:solidFill>
              </a:rPr>
              <a:t>Maps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6F1C-95B9-4BEA-AC41-0762D1874320}"/>
              </a:ext>
            </a:extLst>
          </p:cNvPr>
          <p:cNvSpPr txBox="1"/>
          <p:nvPr/>
        </p:nvSpPr>
        <p:spPr>
          <a:xfrm>
            <a:off x="51196" y="3089740"/>
            <a:ext cx="61990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3000" dirty="0"/>
              <a:t>Click on destination and get your path</a:t>
            </a:r>
          </a:p>
        </p:txBody>
      </p:sp>
      <p:pic>
        <p:nvPicPr>
          <p:cNvPr id="5" name="Screen Recording (31-03-2018 15-18-27)">
            <a:hlinkClick r:id="" action="ppaction://media"/>
            <a:extLst>
              <a:ext uri="{FF2B5EF4-FFF2-40B4-BE49-F238E27FC236}">
                <a16:creationId xmlns:a16="http://schemas.microsoft.com/office/drawing/2014/main" id="{3AE99692-2F00-467D-80B5-5B61DB23BD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50205" y="1505446"/>
            <a:ext cx="5829300" cy="418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132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3D85CAF-52EB-4F5C-B760-572E450868A5}"/>
              </a:ext>
            </a:extLst>
          </p:cNvPr>
          <p:cNvSpPr/>
          <p:nvPr/>
        </p:nvSpPr>
        <p:spPr>
          <a:xfrm>
            <a:off x="3619500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651DAF-00D7-402C-A31F-DC1CF38E0DA9}"/>
              </a:ext>
            </a:extLst>
          </p:cNvPr>
          <p:cNvSpPr txBox="1"/>
          <p:nvPr/>
        </p:nvSpPr>
        <p:spPr>
          <a:xfrm>
            <a:off x="4156363" y="942110"/>
            <a:ext cx="38792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Future Aspects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BCF97E-4265-40E9-BA34-4700986F2A58}"/>
              </a:ext>
            </a:extLst>
          </p:cNvPr>
          <p:cNvSpPr txBox="1"/>
          <p:nvPr/>
        </p:nvSpPr>
        <p:spPr>
          <a:xfrm>
            <a:off x="2130135" y="2930387"/>
            <a:ext cx="7931727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sz="3000" dirty="0"/>
              <a:t>High quality Mapping using Augmented Reality</a:t>
            </a:r>
          </a:p>
          <a:p>
            <a:pPr algn="ctr">
              <a:lnSpc>
                <a:spcPct val="250000"/>
              </a:lnSpc>
            </a:pPr>
            <a:r>
              <a:rPr lang="en-US" sz="3000" dirty="0"/>
              <a:t>Robotic assistance at station</a:t>
            </a:r>
          </a:p>
          <a:p>
            <a:pPr algn="ctr">
              <a:lnSpc>
                <a:spcPct val="250000"/>
              </a:lnSpc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5679680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A94E8C-76C7-4611-B022-06091B608A3A}"/>
              </a:ext>
            </a:extLst>
          </p:cNvPr>
          <p:cNvSpPr txBox="1"/>
          <p:nvPr/>
        </p:nvSpPr>
        <p:spPr>
          <a:xfrm>
            <a:off x="4079748" y="1419855"/>
            <a:ext cx="717575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500" dirty="0"/>
              <a:t>Inaudible Announcements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/>
          </a:p>
          <a:p>
            <a:pPr marL="457200" indent="-457200">
              <a:buFont typeface="+mj-lt"/>
              <a:buAutoNum type="arabicPeriod"/>
            </a:pPr>
            <a:r>
              <a:rPr lang="en-US" sz="2500" dirty="0"/>
              <a:t>Unclean  and Unhygienic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/>
          </a:p>
          <a:p>
            <a:pPr marL="457200" indent="-457200">
              <a:buFont typeface="+mj-lt"/>
              <a:buAutoNum type="arabicPeriod"/>
            </a:pPr>
            <a:r>
              <a:rPr lang="en-US" sz="2500" dirty="0"/>
              <a:t>Theft and Misplacement of Luggage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/>
          </a:p>
          <a:p>
            <a:pPr marL="457200" indent="-457200">
              <a:buFont typeface="+mj-lt"/>
              <a:buAutoNum type="arabicPeriod"/>
            </a:pPr>
            <a:r>
              <a:rPr lang="en-US" sz="2500" dirty="0"/>
              <a:t>Non-uniform and Price discrimination by vendors</a:t>
            </a:r>
          </a:p>
          <a:p>
            <a:pPr marL="457200" indent="-457200">
              <a:buFont typeface="+mj-lt"/>
              <a:buAutoNum type="arabicPeriod"/>
            </a:pPr>
            <a:endParaRPr lang="en-US" sz="2500" dirty="0"/>
          </a:p>
          <a:p>
            <a:pPr marL="457200" indent="-457200">
              <a:buFont typeface="+mj-lt"/>
              <a:buAutoNum type="arabicPeriod"/>
            </a:pPr>
            <a:r>
              <a:rPr lang="en-US" sz="2500" dirty="0"/>
              <a:t>Overcrowding at Enquiry and Ticket counters</a:t>
            </a:r>
          </a:p>
          <a:p>
            <a:endParaRPr lang="en-US" sz="25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2187703" y="9845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294" y="3035682"/>
            <a:ext cx="26830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PROBLEMS</a:t>
            </a:r>
          </a:p>
        </p:txBody>
      </p:sp>
    </p:spTree>
    <p:extLst>
      <p:ext uri="{BB962C8B-B14F-4D97-AF65-F5344CB8AC3E}">
        <p14:creationId xmlns:p14="http://schemas.microsoft.com/office/powerpoint/2010/main" val="409221425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96487" y="2613392"/>
            <a:ext cx="699902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0" b="1" dirty="0">
                <a:solidFill>
                  <a:srgbClr val="0F1B19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103483692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7F965E-2DC6-40A5-BD33-BF4FDF0A122B}"/>
              </a:ext>
            </a:extLst>
          </p:cNvPr>
          <p:cNvSpPr txBox="1"/>
          <p:nvPr/>
        </p:nvSpPr>
        <p:spPr>
          <a:xfrm>
            <a:off x="1233280" y="2998113"/>
            <a:ext cx="97254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F1B19"/>
                </a:solidFill>
              </a:rPr>
              <a:t>Don’t worry, we have it covered</a:t>
            </a:r>
          </a:p>
        </p:txBody>
      </p:sp>
    </p:spTree>
    <p:extLst>
      <p:ext uri="{BB962C8B-B14F-4D97-AF65-F5344CB8AC3E}">
        <p14:creationId xmlns:p14="http://schemas.microsoft.com/office/powerpoint/2010/main" val="133789688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1028700" y="-1838326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242680" y="566736"/>
            <a:ext cx="30836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chemeClr val="bg1"/>
                </a:solidFill>
              </a:rPr>
              <a:t>Enquiry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237E6-3714-47E8-B1CC-66C7F3038D51}"/>
              </a:ext>
            </a:extLst>
          </p:cNvPr>
          <p:cNvSpPr txBox="1"/>
          <p:nvPr/>
        </p:nvSpPr>
        <p:spPr>
          <a:xfrm>
            <a:off x="4240695" y="874512"/>
            <a:ext cx="626827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F1B19"/>
                </a:solidFill>
              </a:rPr>
              <a:t>The Idea of Digital Enquiry Window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1DAD-6F35-4176-B80C-973E67DD67CD}"/>
              </a:ext>
            </a:extLst>
          </p:cNvPr>
          <p:cNvSpPr txBox="1"/>
          <p:nvPr/>
        </p:nvSpPr>
        <p:spPr>
          <a:xfrm>
            <a:off x="320123" y="3525971"/>
            <a:ext cx="1155175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F1B19"/>
                </a:solidFill>
              </a:rPr>
              <a:t>NO MORE WAITING IN LONG QUEUES!</a:t>
            </a:r>
          </a:p>
        </p:txBody>
      </p:sp>
    </p:spTree>
    <p:extLst>
      <p:ext uri="{BB962C8B-B14F-4D97-AF65-F5344CB8AC3E}">
        <p14:creationId xmlns:p14="http://schemas.microsoft.com/office/powerpoint/2010/main" val="192249212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849796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784488" y="383395"/>
            <a:ext cx="30836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chemeClr val="bg1"/>
                </a:solidFill>
              </a:rPr>
              <a:t>Enquiry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EB48B-4D85-46F6-85E6-716CEA801C06}"/>
              </a:ext>
            </a:extLst>
          </p:cNvPr>
          <p:cNvSpPr txBox="1"/>
          <p:nvPr/>
        </p:nvSpPr>
        <p:spPr>
          <a:xfrm>
            <a:off x="1239078" y="2811434"/>
            <a:ext cx="4174435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500" dirty="0"/>
              <a:t>User creates enquiry online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339" y="0"/>
            <a:ext cx="3258005" cy="648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1838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849796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784488" y="383395"/>
            <a:ext cx="30836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chemeClr val="bg1"/>
                </a:solidFill>
              </a:rPr>
              <a:t>Enquiry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EB48B-4D85-46F6-85E6-716CEA801C06}"/>
              </a:ext>
            </a:extLst>
          </p:cNvPr>
          <p:cNvSpPr txBox="1"/>
          <p:nvPr/>
        </p:nvSpPr>
        <p:spPr>
          <a:xfrm>
            <a:off x="1239078" y="2811434"/>
            <a:ext cx="41744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500" dirty="0"/>
              <a:t>Admin receives enquiry</a:t>
            </a:r>
          </a:p>
          <a:p>
            <a:pPr algn="ctr">
              <a:lnSpc>
                <a:spcPct val="200000"/>
              </a:lnSpc>
            </a:pPr>
            <a:r>
              <a:rPr lang="en-US" sz="2500" dirty="0"/>
              <a:t>Admin responds to query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385" y="621300"/>
            <a:ext cx="3477110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08081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849796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784488" y="383395"/>
            <a:ext cx="30836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b="1" dirty="0">
                <a:solidFill>
                  <a:schemeClr val="bg1"/>
                </a:solidFill>
              </a:rPr>
              <a:t>Enquiry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1EB48B-4D85-46F6-85E6-716CEA801C06}"/>
              </a:ext>
            </a:extLst>
          </p:cNvPr>
          <p:cNvSpPr txBox="1"/>
          <p:nvPr/>
        </p:nvSpPr>
        <p:spPr>
          <a:xfrm>
            <a:off x="1239078" y="2811434"/>
            <a:ext cx="4174435" cy="751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500" dirty="0"/>
              <a:t>User receives official reply </a:t>
            </a:r>
            <a:r>
              <a:rPr lang="en-US" sz="2500" dirty="0">
                <a:sym typeface="Wingdings" panose="05000000000000000000" pitchFamily="2" charset="2"/>
              </a:rPr>
              <a:t></a:t>
            </a:r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711" y="-1"/>
            <a:ext cx="3258005" cy="648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44093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-1028700" y="-1838326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0" y="797568"/>
            <a:ext cx="3681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Announcements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8237E6-3714-47E8-B1CC-66C7F3038D51}"/>
              </a:ext>
            </a:extLst>
          </p:cNvPr>
          <p:cNvSpPr txBox="1"/>
          <p:nvPr/>
        </p:nvSpPr>
        <p:spPr>
          <a:xfrm>
            <a:off x="4240695" y="874512"/>
            <a:ext cx="683812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0F1B19"/>
                </a:solidFill>
              </a:rPr>
              <a:t>Time saving digital announcements panel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A51DAD-6F35-4176-B80C-973E67DD67CD}"/>
              </a:ext>
            </a:extLst>
          </p:cNvPr>
          <p:cNvSpPr txBox="1"/>
          <p:nvPr/>
        </p:nvSpPr>
        <p:spPr>
          <a:xfrm>
            <a:off x="320123" y="3429000"/>
            <a:ext cx="1155175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>
                <a:solidFill>
                  <a:srgbClr val="0F1B19"/>
                </a:solidFill>
              </a:rPr>
              <a:t>I can’t hear the announcements..</a:t>
            </a:r>
          </a:p>
          <a:p>
            <a:pPr algn="ctr"/>
            <a:r>
              <a:rPr lang="en-US" sz="5000" b="1" dirty="0">
                <a:solidFill>
                  <a:srgbClr val="0F1B19"/>
                </a:solidFill>
              </a:rPr>
              <a:t>Wohoo I got them on my phone!</a:t>
            </a:r>
          </a:p>
        </p:txBody>
      </p:sp>
    </p:spTree>
    <p:extLst>
      <p:ext uri="{BB962C8B-B14F-4D97-AF65-F5344CB8AC3E}">
        <p14:creationId xmlns:p14="http://schemas.microsoft.com/office/powerpoint/2010/main" val="194623987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DE2F216-2673-4364-BEED-85D800C077D2}"/>
              </a:ext>
            </a:extLst>
          </p:cNvPr>
          <p:cNvSpPr/>
          <p:nvPr/>
        </p:nvSpPr>
        <p:spPr>
          <a:xfrm>
            <a:off x="0" y="6485206"/>
            <a:ext cx="12192000" cy="372794"/>
          </a:xfrm>
          <a:prstGeom prst="rect">
            <a:avLst/>
          </a:prstGeom>
          <a:solidFill>
            <a:srgbClr val="318B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D310627-9A36-41A4-9D24-51BB56122C2E}"/>
              </a:ext>
            </a:extLst>
          </p:cNvPr>
          <p:cNvSpPr/>
          <p:nvPr/>
        </p:nvSpPr>
        <p:spPr>
          <a:xfrm>
            <a:off x="829916" y="-2405063"/>
            <a:ext cx="4953000" cy="4810125"/>
          </a:xfrm>
          <a:prstGeom prst="ellipse">
            <a:avLst/>
          </a:prstGeom>
          <a:solidFill>
            <a:srgbClr val="0E28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865D8D-FF41-4D7D-8255-D2E48591B460}"/>
              </a:ext>
            </a:extLst>
          </p:cNvPr>
          <p:cNvSpPr txBox="1"/>
          <p:nvPr/>
        </p:nvSpPr>
        <p:spPr>
          <a:xfrm>
            <a:off x="1465605" y="681454"/>
            <a:ext cx="36816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Announcements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42C707-3DF5-4C24-B9BE-347AE01C7892}"/>
              </a:ext>
            </a:extLst>
          </p:cNvPr>
          <p:cNvSpPr txBox="1"/>
          <p:nvPr/>
        </p:nvSpPr>
        <p:spPr>
          <a:xfrm>
            <a:off x="829916" y="3429000"/>
            <a:ext cx="5411227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500" dirty="0"/>
              <a:t>Admin uploads announcements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0526" y="131144"/>
            <a:ext cx="3267531" cy="63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3878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4140</TotalTime>
  <Words>235</Words>
  <Application>Microsoft Office PowerPoint</Application>
  <PresentationFormat>Widescreen</PresentationFormat>
  <Paragraphs>62</Paragraphs>
  <Slides>20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Segoe UI Semilight</vt:lpstr>
      <vt:lpstr>Wingdings</vt:lpstr>
      <vt:lpstr>Office Theme</vt:lpstr>
      <vt:lpstr>SMART RAIL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Yash</dc:creator>
  <cp:lastModifiedBy>Yash</cp:lastModifiedBy>
  <cp:revision>65</cp:revision>
  <dcterms:created xsi:type="dcterms:W3CDTF">2018-03-25T19:23:09Z</dcterms:created>
  <dcterms:modified xsi:type="dcterms:W3CDTF">2018-03-31T09:58:56Z</dcterms:modified>
</cp:coreProperties>
</file>

<file path=docProps/thumbnail.jpeg>
</file>